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3" r:id="rId5"/>
    <p:sldId id="269" r:id="rId6"/>
    <p:sldId id="270" r:id="rId7"/>
    <p:sldId id="271" r:id="rId8"/>
    <p:sldId id="272" r:id="rId9"/>
    <p:sldId id="273" r:id="rId10"/>
    <p:sldId id="257" r:id="rId11"/>
    <p:sldId id="26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Бейгул</a:t>
            </a:r>
            <a:r>
              <a:rPr lang="ru-RU" dirty="0" smtClean="0"/>
              <a:t> Ольга </a:t>
            </a:r>
            <a:r>
              <a:rPr lang="ru-RU" dirty="0" err="1" smtClean="0"/>
              <a:t>Куприяновна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E5593F-415C-4CEF-8E63-5C0D0DC981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B9FE74-3547-4DB5-BE7B-90232E926C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6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7587134fx.png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251520" y="3489852"/>
            <a:ext cx="2160240" cy="1570484"/>
          </a:xfrm>
          <a:prstGeom prst="rect">
            <a:avLst/>
          </a:prstGeom>
        </p:spPr>
      </p:pic>
      <p:pic>
        <p:nvPicPr>
          <p:cNvPr id="8" name="Рисунок 7" descr="hello_html_16b94b85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1403648" y="357505"/>
            <a:ext cx="6552728" cy="44284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34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err="1" smtClean="0"/>
              <a:t>Бейгул</a:t>
            </a:r>
            <a:r>
              <a:rPr lang="ru-RU" dirty="0" smtClean="0"/>
              <a:t> Ольга </a:t>
            </a:r>
            <a:r>
              <a:rPr lang="ru-RU" dirty="0" err="1" smtClean="0"/>
              <a:t>Куприяновна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Рамка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105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hyperlink" Target="https://fanparty.ru/fanclubs/fanparty-fan-club-composer/gallery/951290_fanparty_fan_club_composer.jpg" TargetMode="External"/><Relationship Id="rId8" Type="http://schemas.openxmlformats.org/officeDocument/2006/relationships/hyperlink" Target="https://i.pinimg.com/736x/ab/7b/9f/ab7b9f317412b901e854abcfe8b6584a--amadeus-mozart.jpg" TargetMode="External"/><Relationship Id="rId7" Type="http://schemas.openxmlformats.org/officeDocument/2006/relationships/hyperlink" Target="http://okmuz.ru/upload/iblock/04d/&#1042;&#1080;&#1074;&#1072;&#1083;&#1100;&#1076;&#1080;%20&#1087;&#1086;&#1088;&#1090;&#1088;&#1077;&#1090;.jpg" TargetMode="External"/><Relationship Id="rId6" Type="http://schemas.openxmlformats.org/officeDocument/2006/relationships/hyperlink" Target="https://1.bp.blogspot.com/-3LCoTb5Gt00/WCHHTVjeF-I/AAAAAAAACYw/qaU8is1avk4UE7cUy9wMWe80Y7UZupx1wCLcB/s1600/IMG_20150905_0029.jpg" TargetMode="External"/><Relationship Id="rId5" Type="http://schemas.openxmlformats.org/officeDocument/2006/relationships/hyperlink" Target="https://24smi.org/public/media/resize/800x-/celebrity/2017/06/23/FTCQkN8g8dbf_edvard-grig.jpg" TargetMode="External"/><Relationship Id="rId4" Type="http://schemas.openxmlformats.org/officeDocument/2006/relationships/hyperlink" Target="https://www.nastroy.net/pic/images/post/347106-1524240027.jpg" TargetMode="External"/><Relationship Id="rId3" Type="http://schemas.openxmlformats.org/officeDocument/2006/relationships/hyperlink" Target="https://ds04.infourok.ru/uploads/ex/0fd1/00145b20-fd659d5d/hello_html_39c38002.jpg" TargetMode="External"/><Relationship Id="rId2" Type="http://schemas.openxmlformats.org/officeDocument/2006/relationships/hyperlink" Target="http://mtdata.ru/u23/photo4F49/20211042391-0/original.jpg" TargetMode="External"/><Relationship Id="rId13" Type="http://schemas.openxmlformats.org/officeDocument/2006/relationships/slideLayout" Target="../slideLayouts/slideLayout2.xml"/><Relationship Id="rId12" Type="http://schemas.openxmlformats.org/officeDocument/2006/relationships/hyperlink" Target="http://easyen.ru/index/8-738" TargetMode="External"/><Relationship Id="rId11" Type="http://schemas.openxmlformats.org/officeDocument/2006/relationships/hyperlink" Target="http://easyen.ru/load/admin/master_klass_mk/mk_2_animirovannaja_sorbonka_s_udaleniem/563-1-0-63547" TargetMode="External"/><Relationship Id="rId10" Type="http://schemas.openxmlformats.org/officeDocument/2006/relationships/hyperlink" Target="http://didaktor.ru/kak-sdelat-sorbonku-bolee-interaktivnoj/" TargetMode="External"/><Relationship Id="rId1" Type="http://schemas.openxmlformats.org/officeDocument/2006/relationships/hyperlink" Target="https://resize.yandex.net/mailservice?url=http%3A%2F%2Fwww.chitalnya.ru%2Fupload2%2F133%2F99c87976896b201fd02e33aad407fed4.gif&amp;proxy=yes&amp;key=f6e27be944b1b44b60bcb31ae702f7d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hyperlink" Target="https://collegiummusicum.com.ua/wp/wp-content/uploads/2017/11/Liszt-kaulbach.jpg" TargetMode="External"/><Relationship Id="rId8" Type="http://schemas.openxmlformats.org/officeDocument/2006/relationships/hyperlink" Target="https://assets.classicfm.com/2012/34/debussy-1345561018-view-1.jpg" TargetMode="External"/><Relationship Id="rId7" Type="http://schemas.openxmlformats.org/officeDocument/2006/relationships/hyperlink" Target="https://www.operasofia.bg/media/k2/items/cache/d94fe96e80f20bc3c3bb3c5d861e22c8_XL.jpg" TargetMode="External"/><Relationship Id="rId6" Type="http://schemas.openxmlformats.org/officeDocument/2006/relationships/hyperlink" Target="https://goods.kaypu.com/photo/524fc2391906dd7453006da1.jpg" TargetMode="External"/><Relationship Id="rId5" Type="http://schemas.openxmlformats.org/officeDocument/2006/relationships/hyperlink" Target="http://&#1103;&#1075;&#1086;&#1076;&#1082;&#1072;.&#1076;&#1077;&#1090;&#1089;&#1072;&#1076;&#1080;&#1088;&#1073;&#1080;&#1090;.&#1088;&#1092;/upload/images/public/2017/11/tmm135x135_news_297.png" TargetMode="External"/><Relationship Id="rId4" Type="http://schemas.openxmlformats.org/officeDocument/2006/relationships/hyperlink" Target="https://avatanplus.com/files/resources/original/575fcd6e066171554e3a75ca.jpg" TargetMode="External"/><Relationship Id="rId3" Type="http://schemas.openxmlformats.org/officeDocument/2006/relationships/hyperlink" Target="http://up.picr.de/27587134fx.png" TargetMode="External"/><Relationship Id="rId2" Type="http://schemas.openxmlformats.org/officeDocument/2006/relationships/hyperlink" Target="https://img-fotki.yandex.ru/get/15533/200418627.63/0_11a2f1_acc82c32_orig.png" TargetMode="External"/><Relationship Id="rId18" Type="http://schemas.openxmlformats.org/officeDocument/2006/relationships/slideLayout" Target="../slideLayouts/slideLayout2.xml"/><Relationship Id="rId17" Type="http://schemas.openxmlformats.org/officeDocument/2006/relationships/hyperlink" Target="http://www.dereksiz.org/mocart-volefgang-amadej-ioann-hrizostom-teofile/219592_html_209488be.png" TargetMode="External"/><Relationship Id="rId16" Type="http://schemas.openxmlformats.org/officeDocument/2006/relationships/hyperlink" Target="https://1.bp.blogspot.com/-3LCoTb5Gt00/WCHHTVjeF-I/AAAAAAAACYw/qaU8is1avk4UE7cUy9wMWe80Y7UZupx1wCLcB/s1600/IMG_20150905_0029.jpg" TargetMode="External"/><Relationship Id="rId15" Type="http://schemas.openxmlformats.org/officeDocument/2006/relationships/hyperlink" Target="https://www.rgppu-omsk.ru/uploads/images/i/o/g/iogan_sebastjan_bah_simfonija_vozduh.jpg" TargetMode="External"/><Relationship Id="rId14" Type="http://schemas.openxmlformats.org/officeDocument/2006/relationships/hyperlink" Target="https://pianokafe.com/upload/iblock/a80/joseph_haydn_m_c3_a5lning_av_thomas_hardy_fr_c3_a5n_1792.jpg" TargetMode="External"/><Relationship Id="rId13" Type="http://schemas.openxmlformats.org/officeDocument/2006/relationships/hyperlink" Target="https://i.pinimg.com/736x/08/3c/e9/083ce9b8ca018b708f679fb1da5fc9e3--pr.jpg" TargetMode="External"/><Relationship Id="rId12" Type="http://schemas.openxmlformats.org/officeDocument/2006/relationships/hyperlink" Target="http://istudy.su/wp-content/uploads/2013/03/7_Dzhuzeppe-Verdi-722x1024.jpg" TargetMode="External"/><Relationship Id="rId11" Type="http://schemas.openxmlformats.org/officeDocument/2006/relationships/hyperlink" Target="https://cdn.turkaramamotoru.com/ru/vagner-rihard-491.jpg" TargetMode="External"/><Relationship Id="rId10" Type="http://schemas.openxmlformats.org/officeDocument/2006/relationships/hyperlink" Target="http://music-fantasy.ru/files/gallery/shuman-robert-portret-zerner-gustav.jpg" TargetMode="External"/><Relationship Id="rId1" Type="http://schemas.openxmlformats.org/officeDocument/2006/relationships/hyperlink" Target="http://900igr.net/up/datai/86358/0013-017-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95" y="627380"/>
            <a:ext cx="6840855" cy="3418205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br>
              <a:rPr lang="ru-RU" sz="3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  </a:t>
            </a:r>
            <a:br>
              <a:rPr lang="ru-RU" sz="3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ЗАРУБЕЖНЫХ   КОМПОЗИТОРОВ?   </a:t>
            </a:r>
            <a:endParaRPr lang="ru-RU" sz="3200" b="1" dirty="0">
              <a:ln w="11430">
                <a:solidFill>
                  <a:srgbClr val="0070C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8358214" y="285734"/>
            <a:ext cx="432048" cy="346729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357158" y="4357700"/>
            <a:ext cx="500066" cy="50291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836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86710" y="3786196"/>
            <a:ext cx="1050707" cy="100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7493"/>
            <a:ext cx="6912768" cy="66118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14"/>
            <a:ext cx="7901014" cy="3071834"/>
          </a:xfrm>
        </p:spPr>
        <p:txBody>
          <a:bodyPr>
            <a:normAutofit fontScale="92500" lnSpcReduction="20000"/>
          </a:bodyPr>
          <a:lstStyle/>
          <a:p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://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resize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.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yandex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.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net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/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mailservice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?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url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=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%3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A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%2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%2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Fwww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.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chitalnya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.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ru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%2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Fupload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2%2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133%2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99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c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87976896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b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201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fd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02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e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33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aad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407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fed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4.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gif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&amp;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proxy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=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yes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&amp;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key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=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6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e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27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be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944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b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1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b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44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b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60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bcb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31</a:t>
            </a:r>
            <a:r>
              <a:rPr lang="en-US" sz="13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ae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702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f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7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d</a:t>
            </a:r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4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http://mtdata.ru/u23/photo4F49/20211042391-0/original.jpg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https://ds04.infourok.ru/uploads/ex/0fd1/00145b20-fd659d5d/hello_html_39c38002.jpg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https://www.nastroy.net/pic/images/post/347106-1524240027.jpg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https://24smi.org/public/media/resize/800x-/celebrity/2017/06/23/FTCQkN8g8dbf_edvard-grig.jpg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https://1.bp.blogspot.com/-3LCoTb5Gt00/WCHHTVjeF-I/AAAAAAAACYw/qaU8is1avk4UE7cUy9wMWe80Y7UZupx1wCLcB/s1600/IMG_20150905_0029.jpg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http://okmuz.ru/upload/iblock/04d/Вивальди%20портрет.jpg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https://i.pinimg.com/736x/ab/7b/9f/ab7b9f317412b901e854abcfe8b6584a--amadeus-mozart.jpg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https://fanparty.ru/fanclubs/fanparty-fan-club-composer/gallery/951290_fanparty_fan_club_composer.jpg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3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автора технологического приема </a:t>
            </a:r>
            <a:r>
              <a:rPr lang="ru-RU" sz="13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Г.О.Аствацатурова</a:t>
            </a:r>
            <a:r>
              <a:rPr lang="ru-RU" sz="13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http://didaktor.ru/kak-sdelat-sorbonku-bolee-interaktivnoj/</a:t>
            </a:r>
            <a:endParaRPr lang="ru-RU" sz="13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МК 2 «Анимированная </a:t>
            </a:r>
            <a:r>
              <a:rPr lang="ru-RU" sz="13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сорбонка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с удалением»</a:t>
            </a:r>
            <a:r>
              <a:rPr lang="ru-RU" sz="13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Ведущий мастер-класса – Носова Ольга Михайловна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высшей квалификационной категории, модератор сайта «Современный Учительский портал».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215338" y="4286262"/>
            <a:ext cx="642942" cy="577204"/>
          </a:xfrm>
          <a:prstGeom prst="mathMultiply">
            <a:avLst/>
          </a:prstGeom>
          <a:solidFill>
            <a:srgbClr val="C00000"/>
          </a:solidFill>
          <a:ln>
            <a:solidFill>
              <a:srgbClr val="F35FD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86776" y="357172"/>
            <a:ext cx="500066" cy="576064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43174" y="571486"/>
            <a:ext cx="5072098" cy="4286280"/>
          </a:xfrm>
          <a:prstGeom prst="flowChartDocumen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ДРУГ!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</a:t>
            </a:r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ЗАРУБЕЖНЫХ КОМПОЗИТОРОВ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СЕБЯ МОЖНО, КЛИКНУВ МЫШКОЙ НА  ПОРТРЕТ. ЕСЛИ ОТВЕТ ВЕРЕН, ЖМИ НА НОМЕР ЗАДАНИЯ.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mailservice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4282" y="1000114"/>
            <a:ext cx="2771732" cy="3643338"/>
          </a:xfrm>
          <a:prstGeom prst="rect">
            <a:avLst/>
          </a:prstGeom>
        </p:spPr>
      </p:pic>
      <p:pic>
        <p:nvPicPr>
          <p:cNvPr id="7" name="Рисунок 6" descr="1438369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3714758"/>
            <a:ext cx="1199906" cy="114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original.jpg"/>
          <p:cNvPicPr>
            <a:picLocks noChangeAspect="1"/>
          </p:cNvPicPr>
          <p:nvPr/>
        </p:nvPicPr>
        <p:blipFill>
          <a:blip r:embed="rId1" cstate="print">
            <a:lum bright="20000" contrast="10000"/>
          </a:blip>
          <a:stretch>
            <a:fillRect/>
          </a:stretch>
        </p:blipFill>
        <p:spPr>
          <a:xfrm>
            <a:off x="2143107" y="785800"/>
            <a:ext cx="5018519" cy="4014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428742"/>
            <a:ext cx="2156474" cy="30872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Вивальди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1142990"/>
            <a:ext cx="2268000" cy="30129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Себастьян Бах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4385" y="1059582"/>
            <a:ext cx="2268000" cy="31411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 Йозеф Гайдн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Выноска-облако 1"/>
          <p:cNvSpPr/>
          <p:nvPr/>
        </p:nvSpPr>
        <p:spPr>
          <a:xfrm>
            <a:off x="1214414" y="357172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4143372" y="21429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7236296" y="19548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ru-RU" sz="2400" b="1" dirty="0"/>
          </a:p>
        </p:txBody>
      </p:sp>
      <p:pic>
        <p:nvPicPr>
          <p:cNvPr id="29" name="Рисунок 28" descr="счаст-ивый-свистеть-характера-примечания-музыки-5808054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4214824"/>
            <a:ext cx="785818" cy="6305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original.jpg"/>
          <p:cNvPicPr>
            <a:picLocks noChangeAspect="1"/>
          </p:cNvPicPr>
          <p:nvPr/>
        </p:nvPicPr>
        <p:blipFill>
          <a:blip r:embed="rId1" cstate="print">
            <a:lum bright="20000" contrast="10000"/>
          </a:blip>
          <a:stretch>
            <a:fillRect/>
          </a:stretch>
        </p:blipFill>
        <p:spPr>
          <a:xfrm>
            <a:off x="2143107" y="785800"/>
            <a:ext cx="5018519" cy="4014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428742"/>
            <a:ext cx="2156474" cy="30872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Вольфганг Амадей Моцарт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1142990"/>
            <a:ext cx="2268000" cy="30129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Бетховен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4385" y="1059582"/>
            <a:ext cx="2268000" cy="31411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Фридерик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Шопен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Выноска-облако 1"/>
          <p:cNvSpPr/>
          <p:nvPr/>
        </p:nvSpPr>
        <p:spPr>
          <a:xfrm>
            <a:off x="1214414" y="357172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4143372" y="21429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7236296" y="19548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pic>
        <p:nvPicPr>
          <p:cNvPr id="29" name="Рисунок 28" descr="счаст-ивый-свистеть-характера-примечания-музыки-5808054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4214824"/>
            <a:ext cx="785818" cy="6305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original.jpg"/>
          <p:cNvPicPr>
            <a:picLocks noChangeAspect="1"/>
          </p:cNvPicPr>
          <p:nvPr/>
        </p:nvPicPr>
        <p:blipFill>
          <a:blip r:embed="rId1" cstate="print">
            <a:lum bright="20000" contrast="10000"/>
          </a:blip>
          <a:stretch>
            <a:fillRect/>
          </a:stretch>
        </p:blipFill>
        <p:spPr>
          <a:xfrm>
            <a:off x="2143107" y="785800"/>
            <a:ext cx="5018519" cy="4014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428742"/>
            <a:ext cx="2156474" cy="30872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Шуман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1142990"/>
            <a:ext cx="2268000" cy="30129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 Шуберт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4385" y="1059582"/>
            <a:ext cx="2268000" cy="31411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Эдвард Григ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Выноска-облако 1"/>
          <p:cNvSpPr/>
          <p:nvPr/>
        </p:nvSpPr>
        <p:spPr>
          <a:xfrm>
            <a:off x="1214414" y="357172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4143372" y="21429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7236296" y="19548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pic>
        <p:nvPicPr>
          <p:cNvPr id="29" name="Рисунок 28" descr="счаст-ивый-свистеть-характера-примечания-музыки-5808054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4214824"/>
            <a:ext cx="785818" cy="6305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original.jpg"/>
          <p:cNvPicPr>
            <a:picLocks noChangeAspect="1"/>
          </p:cNvPicPr>
          <p:nvPr/>
        </p:nvPicPr>
        <p:blipFill>
          <a:blip r:embed="rId1" cstate="print">
            <a:lum bright="20000" contrast="10000"/>
          </a:blip>
          <a:stretch>
            <a:fillRect/>
          </a:stretch>
        </p:blipFill>
        <p:spPr>
          <a:xfrm>
            <a:off x="2143107" y="785800"/>
            <a:ext cx="5018519" cy="4014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428742"/>
            <a:ext cx="2156474" cy="30872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Ференц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1142990"/>
            <a:ext cx="2268000" cy="30129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Штраус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4385" y="1059582"/>
            <a:ext cx="2268000" cy="31411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Иоганнес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Брамс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Выноска-облако 1"/>
          <p:cNvSpPr/>
          <p:nvPr/>
        </p:nvSpPr>
        <p:spPr>
          <a:xfrm>
            <a:off x="1214414" y="357172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4143372" y="21429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7236296" y="19548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  <p:pic>
        <p:nvPicPr>
          <p:cNvPr id="29" name="Рисунок 28" descr="счаст-ивый-свистеть-характера-примечания-музыки-5808054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4214824"/>
            <a:ext cx="785818" cy="6305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original.jpg"/>
          <p:cNvPicPr>
            <a:picLocks noChangeAspect="1"/>
          </p:cNvPicPr>
          <p:nvPr/>
        </p:nvPicPr>
        <p:blipFill>
          <a:blip r:embed="rId1" cstate="print">
            <a:lum bright="20000" contrast="10000"/>
          </a:blip>
          <a:stretch>
            <a:fillRect/>
          </a:stretch>
        </p:blipFill>
        <p:spPr>
          <a:xfrm>
            <a:off x="2143107" y="785800"/>
            <a:ext cx="5018519" cy="4014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428742"/>
            <a:ext cx="2156474" cy="30872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Дебюсси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1142990"/>
            <a:ext cx="2268000" cy="30129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Сен-Санс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4385" y="1059582"/>
            <a:ext cx="2268000" cy="31411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Жорж Бизе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Выноска-облако 1"/>
          <p:cNvSpPr/>
          <p:nvPr/>
        </p:nvSpPr>
        <p:spPr>
          <a:xfrm>
            <a:off x="1214414" y="357172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13</a:t>
            </a:r>
            <a:endParaRPr lang="ru-RU" sz="2400" b="1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4143372" y="21429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14</a:t>
            </a:r>
            <a:endParaRPr lang="ru-RU" sz="2400" b="1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7236296" y="19548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  <p:pic>
        <p:nvPicPr>
          <p:cNvPr id="29" name="Рисунок 28" descr="счаст-ивый-свистеть-характера-примечания-музыки-5808054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4214824"/>
            <a:ext cx="785818" cy="6305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original.jpg"/>
          <p:cNvPicPr>
            <a:picLocks noChangeAspect="1"/>
          </p:cNvPicPr>
          <p:nvPr/>
        </p:nvPicPr>
        <p:blipFill>
          <a:blip r:embed="rId1" cstate="print">
            <a:lum bright="20000" contrast="10000"/>
          </a:blip>
          <a:stretch>
            <a:fillRect/>
          </a:stretch>
        </p:blipFill>
        <p:spPr>
          <a:xfrm>
            <a:off x="2143107" y="785800"/>
            <a:ext cx="5018519" cy="4014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428742"/>
            <a:ext cx="2156474" cy="308722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Рихард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Вагнер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9622"/>
            <a:ext cx="2160240" cy="309634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1142990"/>
            <a:ext cx="2268000" cy="30129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Джузеппе Верди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1131590"/>
            <a:ext cx="2268000" cy="30243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4385" y="1059582"/>
            <a:ext cx="2268000" cy="314116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Гершвин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1059582"/>
            <a:ext cx="2268000" cy="316835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" name="Выноска-облако 1"/>
          <p:cNvSpPr/>
          <p:nvPr/>
        </p:nvSpPr>
        <p:spPr>
          <a:xfrm>
            <a:off x="1214414" y="357172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24" name="Выноска-облако 23"/>
          <p:cNvSpPr/>
          <p:nvPr/>
        </p:nvSpPr>
        <p:spPr>
          <a:xfrm>
            <a:off x="4143372" y="21429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25" name="Выноска-облако 24"/>
          <p:cNvSpPr/>
          <p:nvPr/>
        </p:nvSpPr>
        <p:spPr>
          <a:xfrm>
            <a:off x="7236296" y="195486"/>
            <a:ext cx="792000" cy="612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18</a:t>
            </a:r>
            <a:endParaRPr lang="ru-RU" sz="2400" b="1" dirty="0"/>
          </a:p>
        </p:txBody>
      </p:sp>
      <p:pic>
        <p:nvPicPr>
          <p:cNvPr id="29" name="Рисунок 28" descr="счаст-ивый-свистеть-характера-примечания-музыки-5808054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4214824"/>
            <a:ext cx="785818" cy="63055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7493"/>
            <a:ext cx="6912768" cy="66118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14"/>
            <a:ext cx="7758138" cy="3786214"/>
          </a:xfrm>
        </p:spPr>
        <p:txBody>
          <a:bodyPr>
            <a:normAutofit lnSpcReduction="10000"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http://900igr.net/up/datai/86358/0013-017-.jpg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https://img-fotki.yandex.ru/get/15533/200418627.63/0_11a2f1_acc82c32_orig.png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http://up.picr.de/27587134fx.png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https://avatanplus.com/files/resources/original/575fcd6e066171554e3a75ca.jpg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http://ягодка.детсадирбит.рф/upload/images/public/2017/11/tmm135x135_news_297.png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https://goods.kaypu.com/photo/524fc2391906dd7453006da1.jpg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ДЖ. Гершвин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https://www.operasofia.bg/media/k2/items/cache/d94fe96e80f20bc3c3bb3c5d861e22c8_XL.jpg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Жорж Бизе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https://assets.classicfm.com/2012/34/debussy-1345561018-view-1.jpg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Клод Дебюсси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https://collegiummusicum.com.ua/wp/wp-content/uploads/2017/11/Liszt-kaulbach.jpg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Лист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http://music-fantasy.ru/files/gallery/shuman-robert-portret-zerner-gustav.jpg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https://cdn.turkaramamotoru.com/ru/vagner-rihard-491.jpg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http://istudy.su/wp-content/uploads/2013/03/7_Dzhuzeppe-Verdi-722x1024.jpg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https://i.pinimg.com/736x/08/3c/e9/083ce9b8ca018b708f679fb1da5fc9e3--pr.jpg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Сен-Санс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https://pianokafe.com/upload/iblock/a80/joseph_haydn_m_c3_a5lning_av_thomas_hardy_fr_c3_a5n_1792.jpg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https://www.rgppu-omsk.ru/uploads/images/i/o/g/iogan_sebastjan_bah_simfonija_vozduh.jpg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https://1.bp.blogspot.com/-3LCoTb5Gt00/WCHHTVjeF-I/AAAAAAAACYw/qaU8is1avk4UE7cUy9wMWe80Y7UZupx1wCLcB/s1600/IMG_20150905_0029.jpg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http://www.dereksiz.org/mocart-volefgang-amadej-ioann-hrizostom-teofile/219592_html_209488be.png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215338" y="4286262"/>
            <a:ext cx="642942" cy="577204"/>
          </a:xfrm>
          <a:prstGeom prst="mathMultiply">
            <a:avLst/>
          </a:prstGeom>
          <a:solidFill>
            <a:srgbClr val="C00000"/>
          </a:solidFill>
          <a:ln>
            <a:solidFill>
              <a:srgbClr val="F35FD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86776" y="357172"/>
            <a:ext cx="500066" cy="576064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3068</Words>
  <Application>WPS Presentation</Application>
  <PresentationFormat>Экран (16:9)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 ЗНАЕШЬ ЛИ ТЫ    ЗАРУБЕЖНЫХ   КОМПОЗИТОРОВ?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ИСТОЧНИКИ ИНФОРМАЦИИ </vt:lpstr>
      <vt:lpstr>ИСТОЧНИКИ ИНФОРМАЦИИ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 русских композиторов</dc:title>
  <dc:creator>Бейгул Ольга Куприяновна</dc:creator>
  <dc:subject>Анимированная сорбонка с удалением</dc:subject>
  <cp:lastModifiedBy>USER</cp:lastModifiedBy>
  <cp:revision>47</cp:revision>
  <dcterms:created xsi:type="dcterms:W3CDTF">2018-02-12T19:36:00Z</dcterms:created>
  <dcterms:modified xsi:type="dcterms:W3CDTF">2021-11-14T12:25:16Z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5A262CB03A454088874F0CB363E5EB7C</vt:lpwstr>
  </property>
  <property fmtid="{D5CDD505-2E9C-101B-9397-08002B2CF9AE}" pid="3" name="KSOProductBuildVer">
    <vt:lpwstr>1049-11.2.0.10351</vt:lpwstr>
  </property>
</Properties>
</file>